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78" d="100"/>
          <a:sy n="78" d="100"/>
        </p:scale>
        <p:origin x="-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73022E-617F-4957-9F66-CB759CBF4C66}" type="datetimeFigureOut">
              <a:rPr lang="en-US" smtClean="0"/>
              <a:pPr/>
              <a:t>6/19/17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C34B215-54EC-48CB-B1DA-83320B6F054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4" y="1857363"/>
            <a:ext cx="3907520" cy="7334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Short Stories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546" y="2819400"/>
            <a:ext cx="6479288" cy="10382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Types of Conflict &amp; Elements of a Short Story!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571504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7113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Initial Incident</a:t>
            </a:r>
            <a:r>
              <a:rPr lang="en-US" dirty="0" smtClean="0"/>
              <a:t> is the incident which begins the central conflict in the story.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31304"/>
            <a:ext cx="8715436" cy="24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6238"/>
            <a:ext cx="8358246" cy="48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9970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Turning Point is an indication that the climax is about to occur; a decisive moment at which a crucial decision must be made.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5553090" cy="367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7251"/>
            <a:ext cx="8429684" cy="528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6238"/>
            <a:ext cx="8643998" cy="485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6237"/>
            <a:ext cx="8858312" cy="50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Characterization</a:t>
            </a:r>
            <a:r>
              <a:rPr lang="en-US" dirty="0" smtClean="0"/>
              <a:t> is the author’s description and explanation of the people in the story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Their thoughts</a:t>
            </a:r>
          </a:p>
          <a:p>
            <a:r>
              <a:rPr lang="en-US" dirty="0" smtClean="0"/>
              <a:t>Appearance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What they say</a:t>
            </a:r>
          </a:p>
          <a:p>
            <a:r>
              <a:rPr lang="en-US" dirty="0" smtClean="0"/>
              <a:t>What others think about them</a:t>
            </a:r>
          </a:p>
          <a:p>
            <a:r>
              <a:rPr lang="en-US" dirty="0" smtClean="0"/>
              <a:t>Comparisons with other characters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Characters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Main Character</a:t>
            </a:r>
            <a:r>
              <a:rPr lang="en-US" dirty="0" smtClean="0"/>
              <a:t>s: are characters who are central to the conflict.</a:t>
            </a:r>
          </a:p>
          <a:p>
            <a:r>
              <a:rPr lang="en-US" b="1" dirty="0" smtClean="0"/>
              <a:t>Protagonist</a:t>
            </a:r>
            <a:r>
              <a:rPr lang="en-US" dirty="0" smtClean="0"/>
              <a:t>: is the chief character of a story, on whom our interest centers.</a:t>
            </a:r>
          </a:p>
          <a:p>
            <a:r>
              <a:rPr lang="en-US" b="1" dirty="0" smtClean="0"/>
              <a:t>Antagonist</a:t>
            </a:r>
            <a:r>
              <a:rPr lang="en-US" dirty="0" smtClean="0"/>
              <a:t>: is the character or force pitted against the protagonist; can be one or many.</a:t>
            </a:r>
          </a:p>
          <a:p>
            <a:r>
              <a:rPr lang="en-US" b="1" dirty="0" smtClean="0"/>
              <a:t>Flat Characters</a:t>
            </a:r>
            <a:r>
              <a:rPr lang="en-US" dirty="0" smtClean="0"/>
              <a:t>: are built around a single idea or quality.  The can be described in a simple phrase or sentence.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Foil:</a:t>
            </a:r>
            <a:r>
              <a:rPr lang="en-US" dirty="0" smtClean="0"/>
              <a:t> is a character opposite in personality to that of the main character, the foil contrasts severely with the main character; together they illuminate each other’s strengths and weaknesses.</a:t>
            </a:r>
          </a:p>
          <a:p>
            <a:r>
              <a:rPr lang="en-US" b="1" dirty="0" smtClean="0"/>
              <a:t>Round Characters</a:t>
            </a:r>
            <a:r>
              <a:rPr lang="en-US" dirty="0" smtClean="0"/>
              <a:t>: are complex in temperament and motivation and they are as difficult to describe as real people.  Capable of surprising us as readers.</a:t>
            </a:r>
            <a:endParaRPr lang="en-CA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Omniscient (All Knowing)</a:t>
            </a:r>
          </a:p>
          <a:p>
            <a:r>
              <a:rPr lang="en-US" dirty="0" smtClean="0"/>
              <a:t>Author tells the story (3</a:t>
            </a:r>
            <a:r>
              <a:rPr lang="en-US" baseline="30000" dirty="0" smtClean="0"/>
              <a:t>rd</a:t>
            </a:r>
            <a:r>
              <a:rPr lang="en-US" dirty="0" smtClean="0"/>
              <a:t> person)</a:t>
            </a:r>
          </a:p>
          <a:p>
            <a:r>
              <a:rPr lang="en-US" dirty="0" smtClean="0"/>
              <a:t>Author reveals the thoughts and feelings of more than one character.</a:t>
            </a:r>
          </a:p>
          <a:p>
            <a:r>
              <a:rPr lang="en-US" b="1" dirty="0" smtClean="0"/>
              <a:t>Advantage:</a:t>
            </a:r>
            <a:r>
              <a:rPr lang="en-US" dirty="0" smtClean="0"/>
              <a:t> flexibility (author can interpret)</a:t>
            </a:r>
          </a:p>
          <a:p>
            <a:r>
              <a:rPr lang="en-US" b="1" dirty="0" smtClean="0"/>
              <a:t>Disadvantage:</a:t>
            </a:r>
            <a:r>
              <a:rPr lang="en-US" dirty="0" smtClean="0"/>
              <a:t> may destroy the sense of reality.</a:t>
            </a:r>
            <a:endParaRPr lang="en-CA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1331" y="164305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First Person</a:t>
            </a:r>
            <a:endParaRPr lang="en-US" dirty="0" smtClean="0"/>
          </a:p>
          <a:p>
            <a:r>
              <a:rPr lang="en-US" dirty="0" smtClean="0"/>
              <a:t>Character tells the story.</a:t>
            </a:r>
          </a:p>
          <a:p>
            <a:r>
              <a:rPr lang="en-US" dirty="0" smtClean="0"/>
              <a:t>Character reveals his/her thoughts and feelings in the story</a:t>
            </a:r>
          </a:p>
          <a:p>
            <a:r>
              <a:rPr lang="en-US" b="1" dirty="0" smtClean="0"/>
              <a:t>Advantage:</a:t>
            </a:r>
            <a:r>
              <a:rPr lang="en-US" dirty="0" smtClean="0"/>
              <a:t> intimacy- perhaps you identify with the character</a:t>
            </a:r>
          </a:p>
          <a:p>
            <a:r>
              <a:rPr lang="en-US" b="1" dirty="0" smtClean="0"/>
              <a:t>Disadvantage:</a:t>
            </a:r>
            <a:r>
              <a:rPr lang="en-US" dirty="0" smtClean="0"/>
              <a:t> no author to interpret directly</a:t>
            </a:r>
            <a:endParaRPr lang="en-CA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4815" y="2071678"/>
            <a:ext cx="478708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types of Conflict: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Person vs. Person</a:t>
            </a:r>
          </a:p>
          <a:p>
            <a:r>
              <a:rPr lang="en-US" sz="3200" dirty="0" smtClean="0"/>
              <a:t>Person vs. Society</a:t>
            </a:r>
          </a:p>
          <a:p>
            <a:r>
              <a:rPr lang="en-US" sz="3200" dirty="0" smtClean="0"/>
              <a:t>Person vs. Nature</a:t>
            </a:r>
          </a:p>
          <a:p>
            <a:r>
              <a:rPr lang="en-US" sz="3200" dirty="0" smtClean="0"/>
              <a:t>Person vs. </a:t>
            </a:r>
            <a:r>
              <a:rPr lang="en-US" sz="3200" dirty="0" err="1" smtClean="0"/>
              <a:t>Themself</a:t>
            </a:r>
            <a:endParaRPr lang="en-US" sz="3200" dirty="0" smtClean="0"/>
          </a:p>
          <a:p>
            <a:r>
              <a:rPr lang="en-US" sz="3200" dirty="0" smtClean="0"/>
              <a:t>Person vs. Technology</a:t>
            </a:r>
            <a:endParaRPr lang="en-CA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755107" cy="35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Limited (sometimes called Limited Omniscient)</a:t>
            </a:r>
            <a:endParaRPr lang="en-US" dirty="0" smtClean="0"/>
          </a:p>
          <a:p>
            <a:r>
              <a:rPr lang="en-US" dirty="0" smtClean="0"/>
              <a:t>Author tells the story (3</a:t>
            </a:r>
            <a:r>
              <a:rPr lang="en-US" baseline="30000" dirty="0" smtClean="0"/>
              <a:t>rd</a:t>
            </a:r>
            <a:r>
              <a:rPr lang="en-US" dirty="0" smtClean="0"/>
              <a:t> person)</a:t>
            </a:r>
          </a:p>
          <a:p>
            <a:r>
              <a:rPr lang="en-US" dirty="0" smtClean="0"/>
              <a:t>Author reveals the thoughts and feelings of one character</a:t>
            </a:r>
          </a:p>
          <a:p>
            <a:r>
              <a:rPr lang="en-US" b="1" dirty="0" smtClean="0"/>
              <a:t>Advantage:</a:t>
            </a:r>
            <a:r>
              <a:rPr lang="en-US" dirty="0" smtClean="0"/>
              <a:t> more realistic, you usually consider a single point of view.</a:t>
            </a:r>
          </a:p>
          <a:p>
            <a:r>
              <a:rPr lang="en-US" b="1" dirty="0" smtClean="0"/>
              <a:t>Disadvantage</a:t>
            </a:r>
            <a:r>
              <a:rPr lang="en-US" dirty="0" smtClean="0"/>
              <a:t>: less flexible, less room for interpretation</a:t>
            </a:r>
            <a:endParaRPr lang="en-CA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139979" cy="488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Objective</a:t>
            </a:r>
          </a:p>
          <a:p>
            <a:r>
              <a:rPr lang="en-US" dirty="0" smtClean="0"/>
              <a:t>Author tells the story (3</a:t>
            </a:r>
            <a:r>
              <a:rPr lang="en-US" baseline="30000" dirty="0" smtClean="0"/>
              <a:t>rd</a:t>
            </a:r>
            <a:r>
              <a:rPr lang="en-US" dirty="0" smtClean="0"/>
              <a:t> person)</a:t>
            </a:r>
          </a:p>
          <a:p>
            <a:r>
              <a:rPr lang="en-US" dirty="0" smtClean="0"/>
              <a:t>Author does not reveal thought and feelings of any character</a:t>
            </a:r>
          </a:p>
          <a:p>
            <a:r>
              <a:rPr lang="en-US" b="1" dirty="0" smtClean="0"/>
              <a:t>Advantage:</a:t>
            </a:r>
            <a:r>
              <a:rPr lang="en-US" dirty="0" smtClean="0"/>
              <a:t> speed of action – the story moves quickly, good for a surprise ending</a:t>
            </a:r>
          </a:p>
          <a:p>
            <a:r>
              <a:rPr lang="en-US" b="1" dirty="0" smtClean="0"/>
              <a:t>Disadvantage:</a:t>
            </a:r>
            <a:r>
              <a:rPr lang="en-US" dirty="0" smtClean="0"/>
              <a:t> no interpretation possible by author</a:t>
            </a:r>
            <a:endParaRPr lang="en-CA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60923" y="1571612"/>
            <a:ext cx="444085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>
              <a:rot lat="0" lon="0" rev="2400000"/>
            </a:lightRig>
          </a:scene3d>
          <a:sp3d prstMaterial="metal">
            <a:bevelT/>
          </a:sp3d>
        </p:spPr>
        <p:txBody>
          <a:bodyPr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Person vs. Person</a:t>
            </a:r>
            <a:endParaRPr lang="en-CA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971792" cy="4526280"/>
          </a:xfrm>
        </p:spPr>
        <p:txBody>
          <a:bodyPr/>
          <a:lstStyle/>
          <a:p>
            <a:r>
              <a:rPr lang="en-US" dirty="0" smtClean="0"/>
              <a:t>Problem with Another Character!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5614998" cy="35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vs. Society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114668" cy="4526280"/>
          </a:xfrm>
        </p:spPr>
        <p:txBody>
          <a:bodyPr/>
          <a:lstStyle/>
          <a:p>
            <a:r>
              <a:rPr lang="en-US" dirty="0" smtClean="0"/>
              <a:t>Problem with the laws or the beliefs of a group.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357694"/>
            <a:ext cx="1971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439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vs. Nature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971792" cy="4526280"/>
          </a:xfrm>
        </p:spPr>
        <p:txBody>
          <a:bodyPr/>
          <a:lstStyle/>
          <a:p>
            <a:r>
              <a:rPr lang="en-US" dirty="0" smtClean="0"/>
              <a:t>Usually involves a problem with a natural force like a flood or a storm, or even wild animals.</a:t>
            </a:r>
            <a:endParaRPr lang="en-CA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00306"/>
            <a:ext cx="53340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vs. </a:t>
            </a:r>
            <a:r>
              <a:rPr lang="en-US" dirty="0" err="1" smtClean="0"/>
              <a:t>Themself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Problems deciding what to do or think, character could become mad like Hamlet in the Shakespeare play.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26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256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vs.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471858" cy="4526280"/>
          </a:xfrm>
        </p:spPr>
        <p:txBody>
          <a:bodyPr/>
          <a:lstStyle/>
          <a:p>
            <a:r>
              <a:rPr lang="en-US" dirty="0" smtClean="0"/>
              <a:t>Common theme in science fiction type stories,  it is a struggle with technological forces.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57628"/>
            <a:ext cx="5095884" cy="283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(story) Line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6238"/>
            <a:ext cx="8715436" cy="506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Structure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6238"/>
            <a:ext cx="8286808" cy="49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207</TotalTime>
  <Words>528</Words>
  <Application>Microsoft Macintosh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Short Stories</vt:lpstr>
      <vt:lpstr>The 5 types of Conflict:</vt:lpstr>
      <vt:lpstr>Person vs. Person</vt:lpstr>
      <vt:lpstr>Person vs. Society</vt:lpstr>
      <vt:lpstr>Person vs. Nature</vt:lpstr>
      <vt:lpstr>Person vs. Themself</vt:lpstr>
      <vt:lpstr>Person vs. Technology</vt:lpstr>
      <vt:lpstr>Plot (story) Line</vt:lpstr>
      <vt:lpstr>Plot Structure</vt:lpstr>
      <vt:lpstr>Plot Structure</vt:lpstr>
      <vt:lpstr>Plot Structure</vt:lpstr>
      <vt:lpstr>Plot Structure</vt:lpstr>
      <vt:lpstr>Plot Structure</vt:lpstr>
      <vt:lpstr>Plot Structure</vt:lpstr>
      <vt:lpstr>Plot Structure</vt:lpstr>
      <vt:lpstr>Characterization</vt:lpstr>
      <vt:lpstr>Types of Characters</vt:lpstr>
      <vt:lpstr>Points of View</vt:lpstr>
      <vt:lpstr>Points of View</vt:lpstr>
      <vt:lpstr>Points of View</vt:lpstr>
      <vt:lpstr>Points of View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Stories</dc:title>
  <dc:creator>Windows User</dc:creator>
  <cp:lastModifiedBy>Julianne</cp:lastModifiedBy>
  <cp:revision>25</cp:revision>
  <dcterms:created xsi:type="dcterms:W3CDTF">2010-09-16T19:08:13Z</dcterms:created>
  <dcterms:modified xsi:type="dcterms:W3CDTF">2017-06-19T13:15:10Z</dcterms:modified>
</cp:coreProperties>
</file>